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0"/>
  </p:notesMasterIdLst>
  <p:sldIdLst>
    <p:sldId id="256" r:id="rId2"/>
    <p:sldId id="260" r:id="rId3"/>
    <p:sldId id="257" r:id="rId4"/>
    <p:sldId id="265" r:id="rId5"/>
    <p:sldId id="259" r:id="rId6"/>
    <p:sldId id="267" r:id="rId7"/>
    <p:sldId id="268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B50E"/>
    <a:srgbClr val="6CBD84"/>
    <a:srgbClr val="EFF0F5"/>
    <a:srgbClr val="F5F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77E0A4-F9FF-4654-B120-02C5E9274EB0}" v="23" dt="2020-12-13T14:00:34.280"/>
    <p1510:client id="{3DF809E8-1144-2F8C-B1DD-D9F81DB6444C}" v="92" dt="2020-12-17T19:19:14.9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4"/>
    <p:restoredTop sz="94722"/>
  </p:normalViewPr>
  <p:slideViewPr>
    <p:cSldViewPr snapToGrid="0">
      <p:cViewPr>
        <p:scale>
          <a:sx n="45" d="100"/>
          <a:sy n="45" d="100"/>
        </p:scale>
        <p:origin x="80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 Adrian I.BSCI_F19.1801" userId="S::adrian.willi@stud.hslu.ch::1bf673eb-4f52-499f-9f56-bebe994cd34b" providerId="AD" clId="Web-{3DF809E8-1144-2F8C-B1DD-D9F81DB6444C}"/>
    <pc:docChg chg="modSld">
      <pc:chgData name="Willi Adrian I.BSCI_F19.1801" userId="S::adrian.willi@stud.hslu.ch::1bf673eb-4f52-499f-9f56-bebe994cd34b" providerId="AD" clId="Web-{3DF809E8-1144-2F8C-B1DD-D9F81DB6444C}" dt="2020-12-17T19:19:14.919" v="91" actId="20577"/>
      <pc:docMkLst>
        <pc:docMk/>
      </pc:docMkLst>
      <pc:sldChg chg="modSp">
        <pc:chgData name="Willi Adrian I.BSCI_F19.1801" userId="S::adrian.willi@stud.hslu.ch::1bf673eb-4f52-499f-9f56-bebe994cd34b" providerId="AD" clId="Web-{3DF809E8-1144-2F8C-B1DD-D9F81DB6444C}" dt="2020-12-17T19:19:14.919" v="90" actId="20577"/>
        <pc:sldMkLst>
          <pc:docMk/>
          <pc:sldMk cId="1909778851" sldId="256"/>
        </pc:sldMkLst>
        <pc:spChg chg="mod">
          <ac:chgData name="Willi Adrian I.BSCI_F19.1801" userId="S::adrian.willi@stud.hslu.ch::1bf673eb-4f52-499f-9f56-bebe994cd34b" providerId="AD" clId="Web-{3DF809E8-1144-2F8C-B1DD-D9F81DB6444C}" dt="2020-12-17T19:19:14.919" v="90" actId="20577"/>
          <ac:spMkLst>
            <pc:docMk/>
            <pc:sldMk cId="1909778851" sldId="256"/>
            <ac:spMk id="2" creationId="{034C0D83-C6E7-47E0-AEE9-F4971331247C}"/>
          </ac:spMkLst>
        </pc:spChg>
        <pc:spChg chg="mod">
          <ac:chgData name="Willi Adrian I.BSCI_F19.1801" userId="S::adrian.willi@stud.hslu.ch::1bf673eb-4f52-499f-9f56-bebe994cd34b" providerId="AD" clId="Web-{3DF809E8-1144-2F8C-B1DD-D9F81DB6444C}" dt="2020-12-17T19:17:58.059" v="75" actId="20577"/>
          <ac:spMkLst>
            <pc:docMk/>
            <pc:sldMk cId="1909778851" sldId="256"/>
            <ac:spMk id="3" creationId="{90DFB045-7AB0-49CB-93D5-24BF57EC457D}"/>
          </ac:spMkLst>
        </pc:spChg>
        <pc:spChg chg="mod">
          <ac:chgData name="Willi Adrian I.BSCI_F19.1801" userId="S::adrian.willi@stud.hslu.ch::1bf673eb-4f52-499f-9f56-bebe994cd34b" providerId="AD" clId="Web-{3DF809E8-1144-2F8C-B1DD-D9F81DB6444C}" dt="2020-12-17T19:18:13.153" v="84" actId="20577"/>
          <ac:spMkLst>
            <pc:docMk/>
            <pc:sldMk cId="1909778851" sldId="256"/>
            <ac:spMk id="5" creationId="{D2F5E174-A761-47CC-AB8A-A9383C7F8120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B830F-FB9C-4366-9165-BD261966779C}" type="datetimeFigureOut">
              <a:rPr lang="de-CH" smtClean="0"/>
              <a:t>17.12.2020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5683F-7BA8-4E47-8214-99726782FBD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6584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de-CH"/>
              <a:t>Konzeptpräsentation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899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Konzeptpräsentation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8415590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Konzeptpräsentation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5533289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Bahnschrift Condensed" panose="020B0502040204020203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latin typeface="Bahnschrift Condensed" panose="020B0502040204020203" pitchFamily="34" charset="0"/>
                <a:cs typeface="Arial" panose="020B0604020202020204" pitchFamily="34" charset="0"/>
              </a:defRPr>
            </a:lvl1pPr>
            <a:lvl2pPr>
              <a:defRPr sz="1800">
                <a:latin typeface="Bahnschrift Condensed" panose="020B0502040204020203" pitchFamily="34" charset="0"/>
                <a:cs typeface="Arial" panose="020B0604020202020204" pitchFamily="34" charset="0"/>
              </a:defRPr>
            </a:lvl2pPr>
            <a:lvl3pPr>
              <a:defRPr>
                <a:latin typeface="Bahnschrift Condensed" panose="020B0502040204020203" pitchFamily="34" charset="0"/>
                <a:cs typeface="Arial" panose="020B0604020202020204" pitchFamily="34" charset="0"/>
              </a:defRPr>
            </a:lvl3pPr>
            <a:lvl4pPr>
              <a:defRPr>
                <a:latin typeface="Bahnschrift Condensed" panose="020B0502040204020203" pitchFamily="34" charset="0"/>
                <a:cs typeface="Arial" panose="020B0604020202020204" pitchFamily="34" charset="0"/>
              </a:defRPr>
            </a:lvl4pPr>
            <a:lvl5pPr>
              <a:defRPr>
                <a:latin typeface="Bahnschrift Condensed" panose="020B0502040204020203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Bahnschrift Condensed" panose="020B0502040204020203" pitchFamily="34" charset="0"/>
              </a:defRPr>
            </a:lvl1pPr>
          </a:lstStyle>
          <a:p>
            <a:fld id="{266E433B-5E33-45BF-8C0F-52354C47823D}" type="slidenum">
              <a:rPr lang="de-CH" smtClean="0"/>
              <a:pPr/>
              <a:t>‹#›</a:t>
            </a:fld>
            <a:endParaRPr lang="de-CH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825391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Konzeptpräsentation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027259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Konzeptpräsentation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1289867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Konzeptpräsentation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2721234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Konzeptpräsentation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3461839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Konzeptpräsentation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5621850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Konzeptpräsentation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8057428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Konzeptpräsentation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7502124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de-DE"/>
              <a:t>Blockwoche XML&amp;JSON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de-CH"/>
              <a:t>Konzeptpräsentation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66E433B-5E33-45BF-8C0F-52354C47823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527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ransition spd="slow">
    <p:fad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C0D83-C6E7-47E0-AEE9-F497133124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5822" y="745182"/>
            <a:ext cx="9026153" cy="3386433"/>
          </a:xfrm>
        </p:spPr>
        <p:txBody>
          <a:bodyPr anchor="b">
            <a:normAutofit/>
          </a:bodyPr>
          <a:lstStyle/>
          <a:p>
            <a:r>
              <a:rPr lang="de-CH" sz="9600" b="1" dirty="0">
                <a:latin typeface="Bahnschrift Condensed"/>
                <a:cs typeface="Arial"/>
              </a:rPr>
              <a:t>BEER</a:t>
            </a:r>
            <a:r>
              <a:rPr lang="de-CH" sz="5400" dirty="0">
                <a:latin typeface="Bahnschrift Condensed"/>
                <a:cs typeface="Arial"/>
              </a:rPr>
              <a:t> </a:t>
            </a:r>
            <a:r>
              <a:rPr lang="de-CH" sz="4400">
                <a:latin typeface="Bahnschrift Condensed"/>
                <a:cs typeface="Arial"/>
              </a:rPr>
              <a:t>made with Blender</a:t>
            </a:r>
            <a:endParaRPr lang="de-CH" sz="4000" dirty="0">
              <a:latin typeface="Bahnschrift Condensed" panose="020B050204020402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DFB045-7AB0-49CB-93D5-24BF57EC4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5822" y="4232516"/>
            <a:ext cx="9026153" cy="2079472"/>
          </a:xfrm>
          <a:noFill/>
        </p:spPr>
        <p:txBody>
          <a:bodyPr anchor="t">
            <a:normAutofit/>
          </a:bodyPr>
          <a:lstStyle/>
          <a:p>
            <a:r>
              <a:rPr lang="de-CH" sz="2400" dirty="0">
                <a:solidFill>
                  <a:schemeClr val="tx2"/>
                </a:solidFill>
                <a:latin typeface="Bahnschrift Condensed"/>
                <a:cs typeface="Arial"/>
              </a:rPr>
              <a:t>Projektpräsentation Computer Graphics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2F5E174-A761-47CC-AB8A-A9383C7F8120}"/>
              </a:ext>
            </a:extLst>
          </p:cNvPr>
          <p:cNvSpPr txBox="1"/>
          <p:nvPr/>
        </p:nvSpPr>
        <p:spPr>
          <a:xfrm>
            <a:off x="2055822" y="6212834"/>
            <a:ext cx="704088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de-DE">
                <a:solidFill>
                  <a:schemeClr val="tx2"/>
                </a:solidFill>
                <a:latin typeface="Bahnschrift Condensed"/>
              </a:rPr>
              <a:t>Nico Iseli &amp; Adrian Willi</a:t>
            </a:r>
            <a:endParaRPr lang="de-CH">
              <a:solidFill>
                <a:schemeClr val="tx2"/>
              </a:solidFill>
              <a:latin typeface="Bahnschrift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909778851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7F578-15F2-4AB1-9755-05B29F6B7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Bahnschrift Condensed" panose="020B0502040204020203" pitchFamily="34" charset="0"/>
              </a:rPr>
              <a:t>Aufsetzen der Umgebung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5E49FD2-0B12-45C9-A2E5-AEAE7F92B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266E433B-5E33-45BF-8C0F-52354C47823D}" type="slidenum">
              <a:rPr lang="de-CH" smtClean="0"/>
              <a:pPr/>
              <a:t>2</a:t>
            </a:fld>
            <a:endParaRPr lang="de-CH" dirty="0">
              <a:latin typeface="Bahnschrift" panose="020B0502040204020203" pitchFamily="34" charset="0"/>
            </a:endParaRPr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557ADF72-C0BF-46F5-9A83-060D33F0B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00" y="1800000"/>
            <a:ext cx="2447627" cy="4351338"/>
          </a:xfrm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5765E00-F897-402E-8A01-EE90B6442CA0}"/>
              </a:ext>
            </a:extLst>
          </p:cNvPr>
          <p:cNvSpPr txBox="1">
            <a:spLocks/>
          </p:cNvSpPr>
          <p:nvPr/>
        </p:nvSpPr>
        <p:spPr>
          <a:xfrm>
            <a:off x="1261872" y="1828800"/>
            <a:ext cx="665812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/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2500" dirty="0"/>
              <a:t>Hintergrund</a:t>
            </a:r>
          </a:p>
          <a:p>
            <a:pPr lvl="1"/>
            <a:r>
              <a:rPr lang="de-CH" sz="2300" dirty="0"/>
              <a:t>Import </a:t>
            </a:r>
            <a:r>
              <a:rPr lang="de-CH" sz="2300" dirty="0" err="1"/>
              <a:t>image</a:t>
            </a:r>
            <a:r>
              <a:rPr lang="de-CH" sz="2300" dirty="0"/>
              <a:t> </a:t>
            </a:r>
            <a:r>
              <a:rPr lang="de-CH" sz="2300" dirty="0" err="1"/>
              <a:t>as</a:t>
            </a:r>
            <a:r>
              <a:rPr lang="de-CH" sz="2300" dirty="0"/>
              <a:t> plane</a:t>
            </a:r>
          </a:p>
          <a:p>
            <a:pPr lvl="1"/>
            <a:r>
              <a:rPr lang="de-CH" sz="2300" dirty="0"/>
              <a:t>Light-Emission</a:t>
            </a:r>
          </a:p>
          <a:p>
            <a:r>
              <a:rPr lang="de-CH" sz="2500" dirty="0"/>
              <a:t>Boden</a:t>
            </a:r>
          </a:p>
          <a:p>
            <a:pPr lvl="1"/>
            <a:r>
              <a:rPr lang="de-CH" sz="2300" dirty="0"/>
              <a:t>Glossy BDSF für verteilte Reflektion</a:t>
            </a:r>
          </a:p>
          <a:p>
            <a:pPr lvl="1"/>
            <a:r>
              <a:rPr lang="de-CH" sz="2300" dirty="0"/>
              <a:t>Spiegelt den Hintergrund aufgrund der Light-Emission</a:t>
            </a:r>
          </a:p>
          <a:p>
            <a:pPr lvl="1"/>
            <a:endParaRPr lang="de-CH" sz="2300" dirty="0"/>
          </a:p>
        </p:txBody>
      </p:sp>
    </p:spTree>
    <p:extLst>
      <p:ext uri="{BB962C8B-B14F-4D97-AF65-F5344CB8AC3E}">
        <p14:creationId xmlns:p14="http://schemas.microsoft.com/office/powerpoint/2010/main" val="3246021900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57682-D2F3-4711-AE8C-5FF707294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Erstellung Glas</a:t>
            </a:r>
            <a:endParaRPr lang="de-CH" dirty="0">
              <a:latin typeface="Bahnschrift Condensed" panose="020B0502040204020203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8607FE-5565-48FB-AE25-57951FAE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266E433B-5E33-45BF-8C0F-52354C47823D}" type="slidenum">
              <a:rPr lang="de-CH" smtClean="0">
                <a:solidFill>
                  <a:schemeClr val="bg1">
                    <a:lumMod val="65000"/>
                  </a:schemeClr>
                </a:solidFill>
                <a:latin typeface="Bahnschrift Condensed" panose="020B0502040204020203" pitchFamily="34" charset="0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de-CH">
              <a:solidFill>
                <a:schemeClr val="bg1">
                  <a:lumMod val="65000"/>
                </a:schemeClr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Inhaltsplatzhalter 6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7E896187-EACE-4939-BC37-87A8332ED6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00" y="1800000"/>
            <a:ext cx="2447627" cy="4351338"/>
          </a:xfr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774CD00-4014-4836-8624-3BB8F99B2F71}"/>
              </a:ext>
            </a:extLst>
          </p:cNvPr>
          <p:cNvSpPr txBox="1">
            <a:spLocks/>
          </p:cNvSpPr>
          <p:nvPr/>
        </p:nvSpPr>
        <p:spPr>
          <a:xfrm>
            <a:off x="1261872" y="1828800"/>
            <a:ext cx="665812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/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2500" dirty="0" err="1"/>
              <a:t>Cylinder</a:t>
            </a:r>
            <a:r>
              <a:rPr lang="de-CH" sz="2500" dirty="0"/>
              <a:t>-Mesh</a:t>
            </a:r>
          </a:p>
          <a:p>
            <a:r>
              <a:rPr lang="de-CH" sz="2500" dirty="0"/>
              <a:t>Smooth-</a:t>
            </a:r>
            <a:r>
              <a:rPr lang="de-CH" sz="2500" dirty="0" err="1"/>
              <a:t>Shade</a:t>
            </a:r>
            <a:r>
              <a:rPr lang="de-CH" sz="2500" dirty="0"/>
              <a:t> für Eliminierung der Kanten</a:t>
            </a:r>
          </a:p>
          <a:p>
            <a:r>
              <a:rPr lang="de-CH" sz="2500" dirty="0"/>
              <a:t>Diverse Anpassungen der Vertices</a:t>
            </a:r>
          </a:p>
          <a:p>
            <a:r>
              <a:rPr lang="de-CH" sz="2500" dirty="0"/>
              <a:t>Glass BSDF für einen glasigen Effekt</a:t>
            </a:r>
          </a:p>
          <a:p>
            <a:r>
              <a:rPr lang="de-CH" sz="2500" dirty="0"/>
              <a:t>Schwierigkeiten, den Rand und das innere des Glases zu modellieren</a:t>
            </a:r>
          </a:p>
        </p:txBody>
      </p:sp>
    </p:spTree>
    <p:extLst>
      <p:ext uri="{BB962C8B-B14F-4D97-AF65-F5344CB8AC3E}">
        <p14:creationId xmlns:p14="http://schemas.microsoft.com/office/powerpoint/2010/main" val="2647610177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47F578-15F2-4AB1-9755-05B29F6B7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Bahnschrift Condensed" panose="020B0502040204020203" pitchFamily="34" charset="0"/>
              </a:rPr>
              <a:t>Kreation des Biers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5E49FD2-0B12-45C9-A2E5-AEAE7F92B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266E433B-5E33-45BF-8C0F-52354C47823D}" type="slidenum">
              <a:rPr lang="de-CH" smtClean="0"/>
              <a:pPr/>
              <a:t>4</a:t>
            </a:fld>
            <a:endParaRPr lang="de-CH" dirty="0">
              <a:latin typeface="Bahnschrift" panose="020B0502040204020203" pitchFamily="34" charset="0"/>
            </a:endParaRPr>
          </a:p>
        </p:txBody>
      </p:sp>
      <p:pic>
        <p:nvPicPr>
          <p:cNvPr id="7" name="Inhaltsplatzhalter 6" descr="Ein Bild, das Schreibtisch enthält.&#10;&#10;Automatisch generierte Beschreibung">
            <a:extLst>
              <a:ext uri="{FF2B5EF4-FFF2-40B4-BE49-F238E27FC236}">
                <a16:creationId xmlns:a16="http://schemas.microsoft.com/office/drawing/2014/main" id="{4FA70166-3EAB-4B87-9D58-A1A2691108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00" y="1800000"/>
            <a:ext cx="2447627" cy="4351338"/>
          </a:xfr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598663C-9C4B-488C-B607-FBA820956A84}"/>
              </a:ext>
            </a:extLst>
          </p:cNvPr>
          <p:cNvSpPr txBox="1">
            <a:spLocks/>
          </p:cNvSpPr>
          <p:nvPr/>
        </p:nvSpPr>
        <p:spPr>
          <a:xfrm>
            <a:off x="1261872" y="1828800"/>
            <a:ext cx="665812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/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2500" dirty="0" err="1"/>
              <a:t>Cylinder</a:t>
            </a:r>
            <a:r>
              <a:rPr lang="de-CH" sz="2500" dirty="0"/>
              <a:t>-Mesh</a:t>
            </a:r>
          </a:p>
          <a:p>
            <a:r>
              <a:rPr lang="de-CH" sz="2500" dirty="0"/>
              <a:t>Diverse Anpassungen der Vertices</a:t>
            </a:r>
          </a:p>
          <a:p>
            <a:r>
              <a:rPr lang="de-CH" sz="2500" dirty="0"/>
              <a:t>Erhöhung der Flüssigkeit am Rand für einen realistischeren Effekt</a:t>
            </a:r>
          </a:p>
          <a:p>
            <a:r>
              <a:rPr lang="de-CH" sz="2500" dirty="0"/>
              <a:t>Glass BSDF für einen glasigen Effekt</a:t>
            </a:r>
          </a:p>
          <a:p>
            <a:r>
              <a:rPr lang="de-CH" sz="2500" dirty="0"/>
              <a:t>Volume-</a:t>
            </a:r>
            <a:r>
              <a:rPr lang="de-CH" sz="2500" dirty="0" err="1"/>
              <a:t>Absorbtion</a:t>
            </a:r>
            <a:r>
              <a:rPr lang="de-CH" sz="2500" dirty="0"/>
              <a:t> für die Farbe des Bieres</a:t>
            </a:r>
          </a:p>
          <a:p>
            <a:r>
              <a:rPr lang="de-CH" sz="2500" dirty="0"/>
              <a:t>Schwierigkeiten bei der realitätsnahen Gestaltung der Flüssigkeit</a:t>
            </a:r>
          </a:p>
        </p:txBody>
      </p:sp>
    </p:spTree>
    <p:extLst>
      <p:ext uri="{BB962C8B-B14F-4D97-AF65-F5344CB8AC3E}">
        <p14:creationId xmlns:p14="http://schemas.microsoft.com/office/powerpoint/2010/main" val="3511927263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57682-D2F3-4711-AE8C-5FF707294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>
                <a:latin typeface="Bahnschrift Condensed" panose="020B0502040204020203" pitchFamily="34" charset="0"/>
              </a:rPr>
              <a:t>Generierung von Schaum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8607FE-5565-48FB-AE25-57951FAE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266E433B-5E33-45BF-8C0F-52354C47823D}" type="slidenum">
              <a:rPr lang="de-CH" smtClean="0">
                <a:solidFill>
                  <a:schemeClr val="bg1">
                    <a:lumMod val="65000"/>
                  </a:schemeClr>
                </a:solidFill>
                <a:latin typeface="Bahnschrift Condensed" panose="020B0502040204020203" pitchFamily="34" charset="0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de-CH">
              <a:solidFill>
                <a:schemeClr val="bg1">
                  <a:lumMod val="65000"/>
                </a:schemeClr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AF9772E-40AA-4AB7-9E36-4681F505F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00" y="1800000"/>
            <a:ext cx="2447627" cy="4351338"/>
          </a:xfr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0534BD78-5B4C-428C-B155-5D63EED53C1C}"/>
              </a:ext>
            </a:extLst>
          </p:cNvPr>
          <p:cNvSpPr txBox="1">
            <a:spLocks/>
          </p:cNvSpPr>
          <p:nvPr/>
        </p:nvSpPr>
        <p:spPr>
          <a:xfrm>
            <a:off x="1261872" y="1828800"/>
            <a:ext cx="665812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/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2500" dirty="0" err="1"/>
              <a:t>Cylinder</a:t>
            </a:r>
            <a:r>
              <a:rPr lang="de-CH" sz="2500" dirty="0"/>
              <a:t>-Mesh</a:t>
            </a:r>
          </a:p>
          <a:p>
            <a:r>
              <a:rPr lang="de-CH" sz="2500" dirty="0"/>
              <a:t>Erstellung einer Random-Oberfläche</a:t>
            </a:r>
          </a:p>
          <a:p>
            <a:r>
              <a:rPr lang="de-CH" sz="2500" dirty="0" err="1"/>
              <a:t>Shade</a:t>
            </a:r>
            <a:r>
              <a:rPr lang="de-CH" sz="2500" dirty="0"/>
              <a:t>-Smooth der Oberfläche zur Eliminierung der der scharfen Kanten</a:t>
            </a:r>
          </a:p>
          <a:p>
            <a:r>
              <a:rPr lang="de-CH" sz="2500" dirty="0"/>
              <a:t>Kombination von Surface-</a:t>
            </a:r>
            <a:r>
              <a:rPr lang="de-CH" sz="2500" dirty="0" err="1"/>
              <a:t>Scattering</a:t>
            </a:r>
            <a:r>
              <a:rPr lang="de-CH" sz="2500" dirty="0"/>
              <a:t> (für die unterschiedliche Streuung des Lichts) und Diffuse (Lichtreflexionen) BSDF</a:t>
            </a:r>
          </a:p>
        </p:txBody>
      </p:sp>
    </p:spTree>
    <p:extLst>
      <p:ext uri="{BB962C8B-B14F-4D97-AF65-F5344CB8AC3E}">
        <p14:creationId xmlns:p14="http://schemas.microsoft.com/office/powerpoint/2010/main" val="1332827490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57682-D2F3-4711-AE8C-5FF707294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>
                <a:latin typeface="Bahnschrift Condensed" panose="020B0502040204020203" pitchFamily="34" charset="0"/>
              </a:rPr>
              <a:t>Lichteinflüsse und Finessen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8607FE-5565-48FB-AE25-57951FAE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266E433B-5E33-45BF-8C0F-52354C47823D}" type="slidenum">
              <a:rPr lang="de-CH" smtClean="0">
                <a:solidFill>
                  <a:schemeClr val="bg1">
                    <a:lumMod val="65000"/>
                  </a:schemeClr>
                </a:solidFill>
                <a:latin typeface="Bahnschrift Condensed" panose="020B0502040204020203" pitchFamily="34" charset="0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de-CH">
              <a:solidFill>
                <a:schemeClr val="bg1">
                  <a:lumMod val="65000"/>
                </a:schemeClr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2" name="Inhaltsplatzhalter 11" descr="Ein Bild, das Getränk, Glas enthält.&#10;&#10;Automatisch generierte Beschreibung">
            <a:extLst>
              <a:ext uri="{FF2B5EF4-FFF2-40B4-BE49-F238E27FC236}">
                <a16:creationId xmlns:a16="http://schemas.microsoft.com/office/drawing/2014/main" id="{D4ECEC7B-7B6D-4288-A145-0C39C23DBF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00" y="1800000"/>
            <a:ext cx="2447627" cy="4351338"/>
          </a:xfrm>
        </p:spPr>
      </p:pic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F0A8EB57-906D-4B37-88CB-078A964BDC54}"/>
              </a:ext>
            </a:extLst>
          </p:cNvPr>
          <p:cNvSpPr txBox="1">
            <a:spLocks/>
          </p:cNvSpPr>
          <p:nvPr/>
        </p:nvSpPr>
        <p:spPr>
          <a:xfrm>
            <a:off x="1261872" y="1828800"/>
            <a:ext cx="665812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/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2500" dirty="0"/>
              <a:t>Unterschiedlich positionierte Planes</a:t>
            </a:r>
          </a:p>
          <a:p>
            <a:r>
              <a:rPr lang="de-CH" sz="2500" dirty="0"/>
              <a:t>Unterschiedlich starke Emissionen der Planes</a:t>
            </a:r>
          </a:p>
          <a:p>
            <a:r>
              <a:rPr lang="de-CH" sz="2500" dirty="0"/>
              <a:t>Nutzung verschiedener Farben (leichte Blautöne), da Licht nicht immer komplett weiss</a:t>
            </a:r>
          </a:p>
          <a:p>
            <a:r>
              <a:rPr lang="de-CH" sz="2500" dirty="0"/>
              <a:t>Diverse Anpassungen der Vertices</a:t>
            </a:r>
          </a:p>
          <a:p>
            <a:pPr marL="0" indent="0">
              <a:buNone/>
            </a:pPr>
            <a:endParaRPr lang="de-CH" sz="2500" dirty="0"/>
          </a:p>
        </p:txBody>
      </p:sp>
    </p:spTree>
    <p:extLst>
      <p:ext uri="{BB962C8B-B14F-4D97-AF65-F5344CB8AC3E}">
        <p14:creationId xmlns:p14="http://schemas.microsoft.com/office/powerpoint/2010/main" val="991820664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FA9549-A315-4036-9A54-1BCEE73A6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Erkenntnisse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AA20C9-C689-4A6A-8B78-79B0E7ADB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266E433B-5E33-45BF-8C0F-52354C47823D}" type="slidenum">
              <a:rPr lang="de-CH" smtClean="0"/>
              <a:pPr/>
              <a:t>7</a:t>
            </a:fld>
            <a:endParaRPr lang="de-CH" dirty="0">
              <a:latin typeface="Bahnschrift Condensed" panose="020B0502040204020203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7D792F3-0054-46FC-80A7-54E10796D28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62063" y="1828800"/>
            <a:ext cx="85947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/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  <a:ea typeface="+mn-ea"/>
                <a:cs typeface="Arial" panose="020B0604020202020204" pitchFamily="34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2500" dirty="0"/>
              <a:t>Viel Zeit in Recherche und Tutorials investiert</a:t>
            </a:r>
          </a:p>
          <a:p>
            <a:r>
              <a:rPr lang="de-CH" sz="2500" dirty="0"/>
              <a:t>Viel Wegwerfmaterial</a:t>
            </a:r>
          </a:p>
          <a:p>
            <a:r>
              <a:rPr lang="de-CH" sz="2500" dirty="0"/>
              <a:t>Realistische Darstellung ohne Vorwissen ist schwierig</a:t>
            </a:r>
          </a:p>
          <a:p>
            <a:r>
              <a:rPr lang="de-CH" sz="2500" dirty="0"/>
              <a:t>Man verliert sich in Details</a:t>
            </a:r>
          </a:p>
        </p:txBody>
      </p:sp>
    </p:spTree>
    <p:extLst>
      <p:ext uri="{BB962C8B-B14F-4D97-AF65-F5344CB8AC3E}">
        <p14:creationId xmlns:p14="http://schemas.microsoft.com/office/powerpoint/2010/main" val="1732645674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C0D83-C6E7-47E0-AEE9-F497133124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5822" y="745182"/>
            <a:ext cx="9026153" cy="3386433"/>
          </a:xfrm>
        </p:spPr>
        <p:txBody>
          <a:bodyPr anchor="b">
            <a:normAutofit/>
          </a:bodyPr>
          <a:lstStyle/>
          <a:p>
            <a:r>
              <a:rPr lang="de-CH" sz="7000" dirty="0" err="1">
                <a:latin typeface="Bahnschrift Condensed" panose="020B0502040204020203" pitchFamily="34" charset="0"/>
              </a:rPr>
              <a:t>Proscht</a:t>
            </a:r>
            <a:r>
              <a:rPr lang="de-CH" sz="7000" dirty="0">
                <a:latin typeface="Bahnschrift Condensed" panose="020B0502040204020203" pitchFamily="34" charset="0"/>
              </a:rPr>
              <a:t>!</a:t>
            </a:r>
          </a:p>
        </p:txBody>
      </p:sp>
      <p:pic>
        <p:nvPicPr>
          <p:cNvPr id="4" name="Grafik 3" descr="Bier mit einfarbiger Füllung">
            <a:extLst>
              <a:ext uri="{FF2B5EF4-FFF2-40B4-BE49-F238E27FC236}">
                <a16:creationId xmlns:a16="http://schemas.microsoft.com/office/drawing/2014/main" id="{16DD337F-3E65-4C08-ADBA-DF5D0165D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79044" y="1227534"/>
            <a:ext cx="4402931" cy="440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26752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Aussicht">
  <a:themeElements>
    <a:clrScheme name="Aussicht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Aussich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sich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185</Words>
  <Application>Microsoft Office PowerPoint</Application>
  <PresentationFormat>Widescreen</PresentationFormat>
  <Paragraphs>45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Aussicht</vt:lpstr>
      <vt:lpstr>BEER made with Blender</vt:lpstr>
      <vt:lpstr>Aufsetzen der Umgebung</vt:lpstr>
      <vt:lpstr>Erstellung Glas</vt:lpstr>
      <vt:lpstr>Kreation des Biers</vt:lpstr>
      <vt:lpstr>Generierung von Schaum</vt:lpstr>
      <vt:lpstr>Lichteinflüsse und Finessen</vt:lpstr>
      <vt:lpstr>Erkenntnisse</vt:lpstr>
      <vt:lpstr>Proscht!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FoodPrint</dc:title>
  <dc:creator>Nico Iseli</dc:creator>
  <cp:lastModifiedBy>Iseli Nico I.BSCI_F19.1801</cp:lastModifiedBy>
  <cp:revision>30</cp:revision>
  <dcterms:created xsi:type="dcterms:W3CDTF">2020-02-13T14:44:51Z</dcterms:created>
  <dcterms:modified xsi:type="dcterms:W3CDTF">2020-12-17T19:19:23Z</dcterms:modified>
</cp:coreProperties>
</file>

<file path=docProps/thumbnail.jpeg>
</file>